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DF86A707-A2E0-437C-946F-E56CA16B0435}">
          <p14:sldIdLst>
            <p14:sldId id="256"/>
          </p14:sldIdLst>
        </p14:section>
        <p14:section name="Cél" id="{0717709F-D9B4-41DC-8BA6-1945C17AEF01}">
          <p14:sldIdLst>
            <p14:sldId id="257"/>
            <p14:sldId id="258"/>
          </p14:sldIdLst>
        </p14:section>
        <p14:section name="Kivitelezése" id="{C470A2AA-FFCD-4E2A-8E3D-E77E467DF92F}">
          <p14:sldIdLst>
            <p14:sldId id="259"/>
            <p14:sldId id="260"/>
            <p14:sldId id="263"/>
            <p14:sldId id="264"/>
          </p14:sldIdLst>
        </p14:section>
        <p14:section name="Végleges" id="{9AF4AB50-3977-4D93-8DD4-A1D5CDB69586}">
          <p14:sldIdLst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 snapToGrid="0">
      <p:cViewPr varScale="1">
        <p:scale>
          <a:sx n="83" d="100"/>
          <a:sy n="83" d="100"/>
        </p:scale>
        <p:origin x="1219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1T19:14:46.936" idx="2">
    <p:pos x="7037" y="-1037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1T14:48:10.550" idx="1">
    <p:pos x="-1422" y="-286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BBAC-4D74-4AA1-9DF1-BEE647117C95}" type="datetimeFigureOut">
              <a:rPr lang="hu-HU" smtClean="0"/>
              <a:t>2023. 02. 11.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1F26-15B1-422A-B7E3-67382F259B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633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BBAC-4D74-4AA1-9DF1-BEE647117C95}" type="datetimeFigureOut">
              <a:rPr lang="hu-HU" smtClean="0"/>
              <a:t>2023. 02. 11.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1F26-15B1-422A-B7E3-67382F259B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848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BBAC-4D74-4AA1-9DF1-BEE647117C95}" type="datetimeFigureOut">
              <a:rPr lang="hu-HU" smtClean="0"/>
              <a:t>2023. 02. 11.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1F26-15B1-422A-B7E3-67382F259B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465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BBAC-4D74-4AA1-9DF1-BEE647117C95}" type="datetimeFigureOut">
              <a:rPr lang="hu-HU" smtClean="0"/>
              <a:t>2023. 02. 11.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1F26-15B1-422A-B7E3-67382F259B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663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BBAC-4D74-4AA1-9DF1-BEE647117C95}" type="datetimeFigureOut">
              <a:rPr lang="hu-HU" smtClean="0"/>
              <a:t>2023. 02. 11.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1F26-15B1-422A-B7E3-67382F259B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421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BBAC-4D74-4AA1-9DF1-BEE647117C95}" type="datetimeFigureOut">
              <a:rPr lang="hu-HU" smtClean="0"/>
              <a:t>2023. 02. 11.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1F26-15B1-422A-B7E3-67382F259B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19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BBAC-4D74-4AA1-9DF1-BEE647117C95}" type="datetimeFigureOut">
              <a:rPr lang="hu-HU" smtClean="0"/>
              <a:t>2023. 02. 11.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1F26-15B1-422A-B7E3-67382F259B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451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BBAC-4D74-4AA1-9DF1-BEE647117C95}" type="datetimeFigureOut">
              <a:rPr lang="hu-HU" smtClean="0"/>
              <a:t>2023. 02. 11.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1F26-15B1-422A-B7E3-67382F259B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626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BBAC-4D74-4AA1-9DF1-BEE647117C95}" type="datetimeFigureOut">
              <a:rPr lang="hu-HU" smtClean="0"/>
              <a:t>2023. 02. 11.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1F26-15B1-422A-B7E3-67382F259B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753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BBAC-4D74-4AA1-9DF1-BEE647117C95}" type="datetimeFigureOut">
              <a:rPr lang="hu-HU" smtClean="0"/>
              <a:t>2023. 02. 11.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1F26-15B1-422A-B7E3-67382F259B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419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BBAC-4D74-4AA1-9DF1-BEE647117C95}" type="datetimeFigureOut">
              <a:rPr lang="hu-HU" smtClean="0"/>
              <a:t>2023. 02. 11.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1F26-15B1-422A-B7E3-67382F259B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774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DBBAC-4D74-4AA1-9DF1-BEE647117C95}" type="datetimeFigureOut">
              <a:rPr lang="hu-HU" smtClean="0"/>
              <a:t>2023. 02. 11.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51F26-15B1-422A-B7E3-67382F259B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637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Ellipszis 6"/>
          <p:cNvSpPr/>
          <p:nvPr/>
        </p:nvSpPr>
        <p:spPr>
          <a:xfrm>
            <a:off x="-3587417" y="-6967649"/>
            <a:ext cx="10149683" cy="10149683"/>
          </a:xfrm>
          <a:prstGeom prst="ellipse">
            <a:avLst/>
          </a:prstGeom>
          <a:solidFill>
            <a:schemeClr val="tx2">
              <a:lumMod val="50000"/>
              <a:alpha val="60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0" y="0"/>
            <a:ext cx="5907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dirty="0" smtClean="0">
                <a:solidFill>
                  <a:schemeClr val="bg1"/>
                </a:solidFill>
                <a:latin typeface="Haettenschweiler" panose="020B0706040902060204" pitchFamily="34" charset="0"/>
              </a:rPr>
              <a:t>PROJEKT HÉT</a:t>
            </a:r>
            <a:endParaRPr lang="hu-HU" sz="9600" dirty="0">
              <a:solidFill>
                <a:schemeClr val="bg1"/>
              </a:solidFill>
              <a:latin typeface="Haettenschweiler" panose="020B070604090206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1280160"/>
            <a:ext cx="398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>
                <a:solidFill>
                  <a:schemeClr val="bg1"/>
                </a:solidFill>
                <a:latin typeface="Haettenschweiler" panose="020B0706040902060204" pitchFamily="34" charset="0"/>
              </a:rPr>
              <a:t>2. CSOPORT</a:t>
            </a:r>
            <a:endParaRPr lang="hu-HU" sz="6000" dirty="0">
              <a:solidFill>
                <a:schemeClr val="bg1"/>
              </a:solidFill>
              <a:latin typeface="Haettenschweiler" panose="020B0706040902060204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7302500" y="4597400"/>
            <a:ext cx="5747942" cy="5747942"/>
          </a:xfrm>
          <a:prstGeom prst="ellipse">
            <a:avLst/>
          </a:prstGeom>
          <a:solidFill>
            <a:schemeClr val="tx2">
              <a:lumMod val="50000"/>
              <a:alpha val="60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8153400" y="5321300"/>
            <a:ext cx="393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 smtClean="0">
                <a:solidFill>
                  <a:schemeClr val="bg1"/>
                </a:solidFill>
                <a:latin typeface="Haettenschweiler" panose="020B0706040902060204" pitchFamily="34" charset="0"/>
              </a:rPr>
              <a:t>DOBÓKOCKA</a:t>
            </a:r>
            <a:endParaRPr lang="hu-HU" sz="8000" dirty="0">
              <a:solidFill>
                <a:schemeClr val="bg1"/>
              </a:solidFill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42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zis 2"/>
          <p:cNvSpPr/>
          <p:nvPr/>
        </p:nvSpPr>
        <p:spPr>
          <a:xfrm>
            <a:off x="2929054" y="262054"/>
            <a:ext cx="6333893" cy="6333893"/>
          </a:xfrm>
          <a:prstGeom prst="ellipse">
            <a:avLst/>
          </a:prstGeom>
          <a:solidFill>
            <a:schemeClr val="tx2">
              <a:lumMod val="50000"/>
              <a:alpha val="60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968083" y="2705725"/>
            <a:ext cx="62558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 smtClean="0">
                <a:solidFill>
                  <a:schemeClr val="bg1"/>
                </a:solidFill>
                <a:latin typeface="Haettenschweiler" panose="020B0706040902060204" pitchFamily="34" charset="0"/>
              </a:rPr>
              <a:t>A PROJEKT CÉLJA</a:t>
            </a:r>
            <a:endParaRPr lang="hu-HU" sz="8800" dirty="0">
              <a:solidFill>
                <a:schemeClr val="bg1"/>
              </a:solidFill>
              <a:latin typeface="Haettenschweiler" panose="020B070604090206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00" y="858492"/>
            <a:ext cx="1791476" cy="179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68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2929054" y="262054"/>
            <a:ext cx="6333893" cy="6333893"/>
          </a:xfrm>
          <a:prstGeom prst="ellipse">
            <a:avLst/>
          </a:prstGeom>
          <a:solidFill>
            <a:schemeClr val="tx2">
              <a:lumMod val="50000"/>
              <a:alpha val="60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0" name="Picture 2" descr="Computer Science - A.S. (TTP) | Volunteer State Community Colle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5" t="2527" r="13273" b="1444"/>
          <a:stretch/>
        </p:blipFill>
        <p:spPr bwMode="auto">
          <a:xfrm>
            <a:off x="-254000" y="0"/>
            <a:ext cx="1252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zis 3"/>
          <p:cNvSpPr/>
          <p:nvPr/>
        </p:nvSpPr>
        <p:spPr>
          <a:xfrm>
            <a:off x="1021159" y="-1645841"/>
            <a:ext cx="10149683" cy="10149683"/>
          </a:xfrm>
          <a:prstGeom prst="ellipse">
            <a:avLst/>
          </a:prstGeom>
          <a:solidFill>
            <a:schemeClr val="tx2">
              <a:lumMod val="50000"/>
              <a:alpha val="60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3098800" y="0"/>
            <a:ext cx="599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dirty="0">
                <a:solidFill>
                  <a:schemeClr val="bg1"/>
                </a:solidFill>
                <a:latin typeface="Haettenschweiler" panose="020B0706040902060204" pitchFamily="34" charset="0"/>
              </a:rPr>
              <a:t>A PROJEKT CÉLJA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798618" y="1921164"/>
            <a:ext cx="690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 projekt célja a dobókocka dobások szimulálásának és a való életben ledobott eredmények diagrammon való összehasonlítása.</a:t>
            </a:r>
            <a:endParaRPr lang="hu-HU" sz="3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2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zis 2"/>
          <p:cNvSpPr/>
          <p:nvPr/>
        </p:nvSpPr>
        <p:spPr>
          <a:xfrm>
            <a:off x="2929054" y="262054"/>
            <a:ext cx="6333893" cy="6333893"/>
          </a:xfrm>
          <a:prstGeom prst="ellipse">
            <a:avLst/>
          </a:prstGeom>
          <a:solidFill>
            <a:schemeClr val="tx2">
              <a:lumMod val="50000"/>
              <a:alpha val="60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968083" y="2705725"/>
            <a:ext cx="62558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 smtClean="0">
                <a:solidFill>
                  <a:schemeClr val="bg1"/>
                </a:solidFill>
                <a:latin typeface="Haettenschweiler" panose="020B0706040902060204" pitchFamily="34" charset="0"/>
              </a:rPr>
              <a:t>A PROJEKT KIVITELEZÉSE</a:t>
            </a:r>
            <a:endParaRPr lang="hu-HU" sz="8800" dirty="0">
              <a:solidFill>
                <a:schemeClr val="bg1"/>
              </a:solidFill>
              <a:latin typeface="Haettenschweiler" panose="020B070604090206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00" y="955039"/>
            <a:ext cx="1792800" cy="17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79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iew from above. Close up male hands typing on keyboard Blurr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zis 3"/>
          <p:cNvSpPr/>
          <p:nvPr/>
        </p:nvSpPr>
        <p:spPr>
          <a:xfrm>
            <a:off x="1021159" y="-1645841"/>
            <a:ext cx="10149683" cy="10149683"/>
          </a:xfrm>
          <a:prstGeom prst="ellipse">
            <a:avLst/>
          </a:prstGeom>
          <a:solidFill>
            <a:schemeClr val="tx2">
              <a:lumMod val="50000"/>
              <a:alpha val="60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2258786" y="0"/>
            <a:ext cx="7674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dirty="0">
                <a:solidFill>
                  <a:schemeClr val="bg1"/>
                </a:solidFill>
                <a:latin typeface="Haettenschweiler" panose="020B0706040902060204" pitchFamily="34" charset="0"/>
              </a:rPr>
              <a:t>A PROJEKT KIVITELEZÉSE</a:t>
            </a:r>
          </a:p>
          <a:p>
            <a:pPr algn="ctr"/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895600" y="1267757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Haettenschweiler" panose="020B0706040902060204" pitchFamily="34" charset="0"/>
              </a:rPr>
              <a:t>A WEBLAP LÉTREHOZÁSA, ANYAG GYŰJTÉS</a:t>
            </a:r>
            <a:endParaRPr lang="hu-HU" sz="3600" dirty="0">
              <a:solidFill>
                <a:schemeClr val="bg1"/>
              </a:solidFill>
              <a:latin typeface="Haettenschweiler" panose="020B070604090206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733964" y="2632364"/>
            <a:ext cx="690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 projekt ezt a részét Szabó Balázs és Balogh Márk végezte. Kutató munkát végeztek a dobókockával kapcsolatban és a weblap kinézetét is ők tervezték és programozták le. Emellett Dorogi Milán és Szabó Balázs más nyelvekre is lefordították a weblap tartalmát. </a:t>
            </a:r>
            <a:endParaRPr lang="hu-HU" sz="3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9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iew from above. Close up male hands typing on keyboard Blurr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zis 3"/>
          <p:cNvSpPr/>
          <p:nvPr/>
        </p:nvSpPr>
        <p:spPr>
          <a:xfrm>
            <a:off x="1021159" y="-1645841"/>
            <a:ext cx="10149683" cy="10149683"/>
          </a:xfrm>
          <a:prstGeom prst="ellipse">
            <a:avLst/>
          </a:prstGeom>
          <a:solidFill>
            <a:schemeClr val="tx2">
              <a:lumMod val="50000"/>
              <a:alpha val="60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258786" y="0"/>
            <a:ext cx="7674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dirty="0">
                <a:solidFill>
                  <a:schemeClr val="bg1"/>
                </a:solidFill>
                <a:latin typeface="Haettenschweiler" panose="020B0706040902060204" pitchFamily="34" charset="0"/>
              </a:rPr>
              <a:t>A PROJEKT KIVITELEZÉSE</a:t>
            </a:r>
          </a:p>
          <a:p>
            <a:pPr algn="ctr"/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3287486" y="1215506"/>
            <a:ext cx="561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latin typeface="Haettenschweiler" panose="020B0706040902060204" pitchFamily="34" charset="0"/>
              </a:rPr>
              <a:t>A PROGRAM LÉTREHOZÁSA</a:t>
            </a:r>
            <a:endParaRPr lang="hu-HU" sz="3600" dirty="0">
              <a:solidFill>
                <a:schemeClr val="bg1"/>
              </a:solidFill>
              <a:latin typeface="Haettenschweiler" panose="020B070604090206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540000" y="2484582"/>
            <a:ext cx="70935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 projekt ezen részét Buczkó Béla és Berta Benedek programozta le. A generálások kódját együttes erővel alkották meg és tesztelték. Ez által jobban ráérezhettek az objektum irányult programozásra és a random generálásra.</a:t>
            </a:r>
            <a:endParaRPr lang="hu-HU" sz="3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58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iew from above. Close up male hands typing on keyboard Blurr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zis 3"/>
          <p:cNvSpPr/>
          <p:nvPr/>
        </p:nvSpPr>
        <p:spPr>
          <a:xfrm>
            <a:off x="1021159" y="-1645841"/>
            <a:ext cx="10149683" cy="10149683"/>
          </a:xfrm>
          <a:prstGeom prst="ellipse">
            <a:avLst/>
          </a:prstGeom>
          <a:solidFill>
            <a:schemeClr val="tx2">
              <a:lumMod val="50000"/>
              <a:alpha val="60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2258786" y="0"/>
            <a:ext cx="7674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dirty="0">
                <a:solidFill>
                  <a:schemeClr val="bg1"/>
                </a:solidFill>
                <a:latin typeface="Haettenschweiler" panose="020B0706040902060204" pitchFamily="34" charset="0"/>
              </a:rPr>
              <a:t>A PROJEKT KIVITELEZÉSE</a:t>
            </a:r>
          </a:p>
          <a:p>
            <a:pPr algn="ctr"/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3352800" y="1228832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latin typeface="Haettenschweiler" panose="020B0706040902060204" pitchFamily="34" charset="0"/>
              </a:rPr>
              <a:t>TÁBLÁZATOK ELKÉSZÍTÉSE, KEZELÉSE</a:t>
            </a:r>
            <a:endParaRPr lang="hu-HU" sz="3600" dirty="0">
              <a:solidFill>
                <a:schemeClr val="bg1"/>
              </a:solidFill>
              <a:latin typeface="Haettenschweiler" panose="020B070604090206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985818" y="2475345"/>
            <a:ext cx="79432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Szakács Máté a programozók által létrehozott, és a manuálisan dobot dobókockák adatait hasonlította össze az Excel szoftverben, így létrehozott különböző diagrammokat a szemléltetés segítéséhez.</a:t>
            </a:r>
            <a:endParaRPr lang="hu-HU" sz="3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711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zis 2"/>
          <p:cNvSpPr/>
          <p:nvPr/>
        </p:nvSpPr>
        <p:spPr>
          <a:xfrm>
            <a:off x="2929054" y="262054"/>
            <a:ext cx="6333893" cy="6333893"/>
          </a:xfrm>
          <a:prstGeom prst="ellipse">
            <a:avLst/>
          </a:prstGeom>
          <a:solidFill>
            <a:schemeClr val="tx2">
              <a:lumMod val="50000"/>
              <a:alpha val="60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968083" y="2705725"/>
            <a:ext cx="62558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 smtClean="0">
                <a:solidFill>
                  <a:schemeClr val="bg1"/>
                </a:solidFill>
                <a:latin typeface="Haettenschweiler" panose="020B0706040902060204" pitchFamily="34" charset="0"/>
              </a:rPr>
              <a:t>A VÉGLEGES PROJEKT</a:t>
            </a:r>
            <a:endParaRPr lang="hu-HU" sz="8800" dirty="0">
              <a:solidFill>
                <a:schemeClr val="bg1"/>
              </a:solidFill>
              <a:latin typeface="Haettenschweiler" panose="020B070604090206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00" y="1034000"/>
            <a:ext cx="1792800" cy="17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40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obiles Casino Roulette &amp; Black Jack für Ihr nächstes Event miet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t="9023" r="1557" b="7922"/>
          <a:stretch/>
        </p:blipFill>
        <p:spPr bwMode="auto">
          <a:xfrm>
            <a:off x="7088" y="-53163"/>
            <a:ext cx="12184912" cy="69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zis 2"/>
          <p:cNvSpPr/>
          <p:nvPr/>
        </p:nvSpPr>
        <p:spPr>
          <a:xfrm>
            <a:off x="1021159" y="-1645841"/>
            <a:ext cx="10149683" cy="10149683"/>
          </a:xfrm>
          <a:prstGeom prst="ellipse">
            <a:avLst/>
          </a:prstGeom>
          <a:solidFill>
            <a:schemeClr val="tx2">
              <a:lumMod val="50000"/>
              <a:alpha val="60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3124200" y="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dirty="0">
                <a:solidFill>
                  <a:schemeClr val="bg1"/>
                </a:solidFill>
                <a:latin typeface="Haettenschweiler" panose="020B0706040902060204" pitchFamily="34" charset="0"/>
              </a:rPr>
              <a:t>A VÉGLEGES PROJEKT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743200" y="1524000"/>
            <a:ext cx="69549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 hét végére a weboldal sikeresen elkészült. Az oldalon belül megtalálható egy kis háttér információ a dobókockáról és egy program is, </a:t>
            </a:r>
            <a:r>
              <a:rPr lang="hu-HU" sz="3200" dirty="0" err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amelyel</a:t>
            </a:r>
            <a:r>
              <a:rPr lang="hu-HU"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megnézhetjük milyen dobásokat tudunk generálni.</a:t>
            </a:r>
            <a:endParaRPr lang="hu-HU" sz="3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62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195</Words>
  <Application>Microsoft Office PowerPoint</Application>
  <PresentationFormat>Szélesvásznú</PresentationFormat>
  <Paragraphs>19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Haettenschweiler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admin</dc:creator>
  <cp:lastModifiedBy>admin</cp:lastModifiedBy>
  <cp:revision>12</cp:revision>
  <dcterms:created xsi:type="dcterms:W3CDTF">2023-02-11T12:39:37Z</dcterms:created>
  <dcterms:modified xsi:type="dcterms:W3CDTF">2023-02-11T18:27:47Z</dcterms:modified>
</cp:coreProperties>
</file>